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3" r:id="rId3"/>
    <p:sldId id="264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FA3BA-8B82-4E8E-8FA3-424C64C574BA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BB10-46CA-4403-9B38-CE7EC44332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873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FA3BA-8B82-4E8E-8FA3-424C64C574BA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BB10-46CA-4403-9B38-CE7EC44332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3496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FA3BA-8B82-4E8E-8FA3-424C64C574BA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BB10-46CA-4403-9B38-CE7EC44332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1761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FA3BA-8B82-4E8E-8FA3-424C64C574BA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BB10-46CA-4403-9B38-CE7EC44332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2620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FA3BA-8B82-4E8E-8FA3-424C64C574BA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BB10-46CA-4403-9B38-CE7EC44332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721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FA3BA-8B82-4E8E-8FA3-424C64C574BA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BB10-46CA-4403-9B38-CE7EC44332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7751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FA3BA-8B82-4E8E-8FA3-424C64C574BA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BB10-46CA-4403-9B38-CE7EC44332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657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FA3BA-8B82-4E8E-8FA3-424C64C574BA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BB10-46CA-4403-9B38-CE7EC44332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716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FA3BA-8B82-4E8E-8FA3-424C64C574BA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BB10-46CA-4403-9B38-CE7EC44332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943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FA3BA-8B82-4E8E-8FA3-424C64C574BA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BB10-46CA-4403-9B38-CE7EC44332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733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FA3BA-8B82-4E8E-8FA3-424C64C574BA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BB10-46CA-4403-9B38-CE7EC44332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387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FA3BA-8B82-4E8E-8FA3-424C64C574BA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DDBB10-46CA-4403-9B38-CE7EC44332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5623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3.bp.blogspot.com/-sERBW57CXVY/VRWDtjIpmQI/AAAAAAAAEoI/rNPDFnpR5Cs/s1600/%D0%A1%D0%BB%D0%B0%D0%B9%D0%B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63993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851920" y="5805264"/>
            <a:ext cx="5004048" cy="638691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51920" y="5768449"/>
            <a:ext cx="5112568" cy="675506"/>
          </a:xfrm>
        </p:spPr>
        <p:txBody>
          <a:bodyPr>
            <a:noAutofit/>
          </a:bodyPr>
          <a:lstStyle/>
          <a:p>
            <a:pPr algn="l"/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Подготовили:  воспитатели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кв. категории Гареева 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С.Г., Абдулина Е.А. 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87802" y="332656"/>
            <a:ext cx="7632848" cy="57606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482852" y="5763910"/>
            <a:ext cx="3742184" cy="6755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43608" y="331377"/>
            <a:ext cx="73770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«Детский сад общеразвивающего вида №56 «Крепыш» г. Альметьевска</a:t>
            </a:r>
            <a:endParaRPr lang="ru-RU" sz="1600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351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Знакомство детей с бытом и культурой русского народа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VID-20220316-WA0011 (1)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03648" y="1466782"/>
            <a:ext cx="6336704" cy="3485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262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9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41080" y="274638"/>
            <a:ext cx="45719" cy="49006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Picture 2" descr="Знакомство детей с бытом и культурой русского народа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738024"/>
            <a:ext cx="4032448" cy="537659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4821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Знакомство детей с бытом и культурой русского народа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C:\Users\User\AppData\Local\Temp\Temp1_16-03-2022_15-02-18 (1).zip\IMG-20220225-WA000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72" y="781165"/>
            <a:ext cx="4246289" cy="32287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C:\Users\User\AppData\Local\Temp\Temp1_16-03-2022_15-02-18 (1).zip\IMG-20220225-WA001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395539"/>
            <a:ext cx="4070350" cy="30518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04129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Знакомство детей с бытом и культурой русского народа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C:\Users\User\AppData\Local\Temp\Temp1_16-03-2022_15-02-18 (1).zip\IMG-20220225-WA001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383338"/>
            <a:ext cx="4115172" cy="32477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C:\Users\User\AppData\Local\Temp\Temp1_16-03-2022_15-02-18 (1).zip\IMG-20220225-WA001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10234"/>
            <a:ext cx="4032448" cy="317050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8569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Знакомство детей с бытом и культурой русского народа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C:\Users\User\AppData\Local\Temp\Temp1_16-03-2022_15-02-18 (1).zip\IMG-20220225-WA000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40868"/>
            <a:ext cx="4312141" cy="31072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C:\Users\User\AppData\Local\Temp\Temp1_16-03-2022_15-02-18 (1).zip\IMG-20220225-WA000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64703"/>
            <a:ext cx="4104456" cy="30298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0490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Знакомство детей с бытом и культурой русского народа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C:\Users\User\AppData\Local\Temp\Temp1_16-03-2022_15-02-18 (1).zip\IMG-20220225-WA000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64704"/>
            <a:ext cx="3888432" cy="32403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C:\Users\User\AppData\Local\Temp\Temp1_16-03-2022_15-02-18 (1).zip\IMG-20220225-WA000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283443"/>
            <a:ext cx="4050536" cy="29292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9206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Знакомство детей с бытом и культурой русского народа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147248" cy="4176464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</a:t>
            </a:r>
            <a:b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ВНИМАНИЕ!</a:t>
            </a:r>
            <a:endParaRPr lang="ru-RU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692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247</TotalTime>
  <Words>33</Words>
  <Application>Microsoft Office PowerPoint</Application>
  <PresentationFormat>Экран (4:3)</PresentationFormat>
  <Paragraphs>3</Paragraphs>
  <Slides>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Подготовили:  воспитатели Iкв. категории Гареева С.Г., Абдулина Е.А.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24</cp:revision>
  <dcterms:created xsi:type="dcterms:W3CDTF">2022-03-16T15:35:33Z</dcterms:created>
  <dcterms:modified xsi:type="dcterms:W3CDTF">2022-03-19T11:05:21Z</dcterms:modified>
</cp:coreProperties>
</file>